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"/>
  </p:notesMasterIdLst>
  <p:sldIdLst>
    <p:sldId id="276" r:id="rId2"/>
  </p:sldIdLst>
  <p:sldSz cx="7678738" cy="4319588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net-Hoel, Anne" initials="MA" lastIdx="1" clrIdx="0">
    <p:extLst>
      <p:ext uri="{19B8F6BF-5375-455C-9EA6-DF929625EA0E}">
        <p15:presenceInfo xmlns:p15="http://schemas.microsoft.com/office/powerpoint/2012/main" userId="S-1-5-21-1557681891-856716841-40651431-1112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265C"/>
    <a:srgbClr val="F5CDBE"/>
    <a:srgbClr val="5BCEFA"/>
    <a:srgbClr val="F5A9B8"/>
    <a:srgbClr val="EFEAF1"/>
    <a:srgbClr val="572B60"/>
    <a:srgbClr val="E47F62"/>
    <a:srgbClr val="F1BAAD"/>
    <a:srgbClr val="E7DFE8"/>
    <a:srgbClr val="BE2F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2" autoAdjust="0"/>
    <p:restoredTop sz="92442" autoAdjust="0"/>
  </p:normalViewPr>
  <p:slideViewPr>
    <p:cSldViewPr snapToGrid="0">
      <p:cViewPr varScale="1">
        <p:scale>
          <a:sx n="160" d="100"/>
          <a:sy n="160" d="100"/>
        </p:scale>
        <p:origin x="3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4313" y="2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D5A4A-CCA1-470A-8F7D-DBBDCFFE3C89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11200" y="4926015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721852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4313" y="9721852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06511-4AB7-41BE-A3D7-8C692F6DD5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2984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9842" y="706933"/>
            <a:ext cx="5759054" cy="1503857"/>
          </a:xfrm>
        </p:spPr>
        <p:txBody>
          <a:bodyPr anchor="b"/>
          <a:lstStyle>
            <a:lvl1pPr algn="ctr">
              <a:defRPr sz="3779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9842" y="2268784"/>
            <a:ext cx="5759054" cy="1042900"/>
          </a:xfrm>
        </p:spPr>
        <p:txBody>
          <a:bodyPr/>
          <a:lstStyle>
            <a:lvl1pPr marL="0" indent="0" algn="ctr">
              <a:buNone/>
              <a:defRPr sz="1512"/>
            </a:lvl1pPr>
            <a:lvl2pPr marL="287945" indent="0" algn="ctr">
              <a:buNone/>
              <a:defRPr sz="1260"/>
            </a:lvl2pPr>
            <a:lvl3pPr marL="575889" indent="0" algn="ctr">
              <a:buNone/>
              <a:defRPr sz="1134"/>
            </a:lvl3pPr>
            <a:lvl4pPr marL="863834" indent="0" algn="ctr">
              <a:buNone/>
              <a:defRPr sz="1008"/>
            </a:lvl4pPr>
            <a:lvl5pPr marL="1151778" indent="0" algn="ctr">
              <a:buNone/>
              <a:defRPr sz="1008"/>
            </a:lvl5pPr>
            <a:lvl6pPr marL="1439723" indent="0" algn="ctr">
              <a:buNone/>
              <a:defRPr sz="1008"/>
            </a:lvl6pPr>
            <a:lvl7pPr marL="1727667" indent="0" algn="ctr">
              <a:buNone/>
              <a:defRPr sz="1008"/>
            </a:lvl7pPr>
            <a:lvl8pPr marL="2015612" indent="0" algn="ctr">
              <a:buNone/>
              <a:defRPr sz="1008"/>
            </a:lvl8pPr>
            <a:lvl9pPr marL="2303556" indent="0" algn="ctr">
              <a:buNone/>
              <a:defRPr sz="1008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20F9-05E6-41C0-98BB-8E8E195FA36C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F4BAB-B35B-42D4-9277-6BCEB467D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1909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20F9-05E6-41C0-98BB-8E8E195FA36C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F4BAB-B35B-42D4-9277-6BCEB467D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369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95097" y="229978"/>
            <a:ext cx="1655728" cy="366065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7913" y="229978"/>
            <a:ext cx="4871199" cy="3660651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20F9-05E6-41C0-98BB-8E8E195FA36C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F4BAB-B35B-42D4-9277-6BCEB467D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4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20F9-05E6-41C0-98BB-8E8E195FA36C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F4BAB-B35B-42D4-9277-6BCEB467D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3578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914" y="1076898"/>
            <a:ext cx="6622912" cy="1796828"/>
          </a:xfrm>
        </p:spPr>
        <p:txBody>
          <a:bodyPr anchor="b"/>
          <a:lstStyle>
            <a:lvl1pPr>
              <a:defRPr sz="3779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914" y="2890725"/>
            <a:ext cx="6622912" cy="944910"/>
          </a:xfrm>
        </p:spPr>
        <p:txBody>
          <a:bodyPr/>
          <a:lstStyle>
            <a:lvl1pPr marL="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1pPr>
            <a:lvl2pPr marL="28794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2pPr>
            <a:lvl3pPr marL="575889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3pPr>
            <a:lvl4pPr marL="863834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4pPr>
            <a:lvl5pPr marL="1151778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5pPr>
            <a:lvl6pPr marL="1439723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6pPr>
            <a:lvl7pPr marL="1727667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7pPr>
            <a:lvl8pPr marL="201561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8pPr>
            <a:lvl9pPr marL="2303556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20F9-05E6-41C0-98BB-8E8E195FA36C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F4BAB-B35B-42D4-9277-6BCEB467D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5503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7913" y="1149890"/>
            <a:ext cx="3263464" cy="274073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7361" y="1149890"/>
            <a:ext cx="3263464" cy="274073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20F9-05E6-41C0-98BB-8E8E195FA36C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F4BAB-B35B-42D4-9277-6BCEB467D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0472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913" y="229978"/>
            <a:ext cx="6622912" cy="83492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8914" y="1058899"/>
            <a:ext cx="3248466" cy="518950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45" indent="0">
              <a:buNone/>
              <a:defRPr sz="1260" b="1"/>
            </a:lvl2pPr>
            <a:lvl3pPr marL="575889" indent="0">
              <a:buNone/>
              <a:defRPr sz="1134" b="1"/>
            </a:lvl3pPr>
            <a:lvl4pPr marL="863834" indent="0">
              <a:buNone/>
              <a:defRPr sz="1008" b="1"/>
            </a:lvl4pPr>
            <a:lvl5pPr marL="1151778" indent="0">
              <a:buNone/>
              <a:defRPr sz="1008" b="1"/>
            </a:lvl5pPr>
            <a:lvl6pPr marL="1439723" indent="0">
              <a:buNone/>
              <a:defRPr sz="1008" b="1"/>
            </a:lvl6pPr>
            <a:lvl7pPr marL="1727667" indent="0">
              <a:buNone/>
              <a:defRPr sz="1008" b="1"/>
            </a:lvl7pPr>
            <a:lvl8pPr marL="2015612" indent="0">
              <a:buNone/>
              <a:defRPr sz="1008" b="1"/>
            </a:lvl8pPr>
            <a:lvl9pPr marL="2303556" indent="0">
              <a:buNone/>
              <a:defRPr sz="1008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914" y="1577849"/>
            <a:ext cx="3248466" cy="232077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7361" y="1058899"/>
            <a:ext cx="3264464" cy="518950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45" indent="0">
              <a:buNone/>
              <a:defRPr sz="1260" b="1"/>
            </a:lvl2pPr>
            <a:lvl3pPr marL="575889" indent="0">
              <a:buNone/>
              <a:defRPr sz="1134" b="1"/>
            </a:lvl3pPr>
            <a:lvl4pPr marL="863834" indent="0">
              <a:buNone/>
              <a:defRPr sz="1008" b="1"/>
            </a:lvl4pPr>
            <a:lvl5pPr marL="1151778" indent="0">
              <a:buNone/>
              <a:defRPr sz="1008" b="1"/>
            </a:lvl5pPr>
            <a:lvl6pPr marL="1439723" indent="0">
              <a:buNone/>
              <a:defRPr sz="1008" b="1"/>
            </a:lvl6pPr>
            <a:lvl7pPr marL="1727667" indent="0">
              <a:buNone/>
              <a:defRPr sz="1008" b="1"/>
            </a:lvl7pPr>
            <a:lvl8pPr marL="2015612" indent="0">
              <a:buNone/>
              <a:defRPr sz="1008" b="1"/>
            </a:lvl8pPr>
            <a:lvl9pPr marL="2303556" indent="0">
              <a:buNone/>
              <a:defRPr sz="1008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87361" y="1577849"/>
            <a:ext cx="3264464" cy="232077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20F9-05E6-41C0-98BB-8E8E195FA36C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F4BAB-B35B-42D4-9277-6BCEB467D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9258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20F9-05E6-41C0-98BB-8E8E195FA36C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F4BAB-B35B-42D4-9277-6BCEB467D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253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20F9-05E6-41C0-98BB-8E8E195FA36C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F4BAB-B35B-42D4-9277-6BCEB467D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7271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914" y="287972"/>
            <a:ext cx="2476593" cy="1007904"/>
          </a:xfrm>
        </p:spPr>
        <p:txBody>
          <a:bodyPr anchor="b"/>
          <a:lstStyle>
            <a:lvl1pPr>
              <a:defRPr sz="201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4464" y="621941"/>
            <a:ext cx="3887361" cy="3069707"/>
          </a:xfrm>
        </p:spPr>
        <p:txBody>
          <a:bodyPr/>
          <a:lstStyle>
            <a:lvl1pPr>
              <a:defRPr sz="2015"/>
            </a:lvl1pPr>
            <a:lvl2pPr>
              <a:defRPr sz="1763"/>
            </a:lvl2pPr>
            <a:lvl3pPr>
              <a:defRPr sz="1512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8914" y="1295877"/>
            <a:ext cx="2476593" cy="2400771"/>
          </a:xfrm>
        </p:spPr>
        <p:txBody>
          <a:bodyPr/>
          <a:lstStyle>
            <a:lvl1pPr marL="0" indent="0">
              <a:buNone/>
              <a:defRPr sz="1008"/>
            </a:lvl1pPr>
            <a:lvl2pPr marL="287945" indent="0">
              <a:buNone/>
              <a:defRPr sz="882"/>
            </a:lvl2pPr>
            <a:lvl3pPr marL="575889" indent="0">
              <a:buNone/>
              <a:defRPr sz="756"/>
            </a:lvl3pPr>
            <a:lvl4pPr marL="863834" indent="0">
              <a:buNone/>
              <a:defRPr sz="630"/>
            </a:lvl4pPr>
            <a:lvl5pPr marL="1151778" indent="0">
              <a:buNone/>
              <a:defRPr sz="630"/>
            </a:lvl5pPr>
            <a:lvl6pPr marL="1439723" indent="0">
              <a:buNone/>
              <a:defRPr sz="630"/>
            </a:lvl6pPr>
            <a:lvl7pPr marL="1727667" indent="0">
              <a:buNone/>
              <a:defRPr sz="630"/>
            </a:lvl7pPr>
            <a:lvl8pPr marL="2015612" indent="0">
              <a:buNone/>
              <a:defRPr sz="630"/>
            </a:lvl8pPr>
            <a:lvl9pPr marL="2303556" indent="0">
              <a:buNone/>
              <a:defRPr sz="63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20F9-05E6-41C0-98BB-8E8E195FA36C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F4BAB-B35B-42D4-9277-6BCEB467D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0947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914" y="287972"/>
            <a:ext cx="2476593" cy="1007904"/>
          </a:xfrm>
        </p:spPr>
        <p:txBody>
          <a:bodyPr anchor="b"/>
          <a:lstStyle>
            <a:lvl1pPr>
              <a:defRPr sz="201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64464" y="621941"/>
            <a:ext cx="3887361" cy="3069707"/>
          </a:xfrm>
        </p:spPr>
        <p:txBody>
          <a:bodyPr anchor="t"/>
          <a:lstStyle>
            <a:lvl1pPr marL="0" indent="0">
              <a:buNone/>
              <a:defRPr sz="2015"/>
            </a:lvl1pPr>
            <a:lvl2pPr marL="287945" indent="0">
              <a:buNone/>
              <a:defRPr sz="1763"/>
            </a:lvl2pPr>
            <a:lvl3pPr marL="575889" indent="0">
              <a:buNone/>
              <a:defRPr sz="1512"/>
            </a:lvl3pPr>
            <a:lvl4pPr marL="863834" indent="0">
              <a:buNone/>
              <a:defRPr sz="1260"/>
            </a:lvl4pPr>
            <a:lvl5pPr marL="1151778" indent="0">
              <a:buNone/>
              <a:defRPr sz="1260"/>
            </a:lvl5pPr>
            <a:lvl6pPr marL="1439723" indent="0">
              <a:buNone/>
              <a:defRPr sz="1260"/>
            </a:lvl6pPr>
            <a:lvl7pPr marL="1727667" indent="0">
              <a:buNone/>
              <a:defRPr sz="1260"/>
            </a:lvl7pPr>
            <a:lvl8pPr marL="2015612" indent="0">
              <a:buNone/>
              <a:defRPr sz="1260"/>
            </a:lvl8pPr>
            <a:lvl9pPr marL="2303556" indent="0">
              <a:buNone/>
              <a:defRPr sz="126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8914" y="1295877"/>
            <a:ext cx="2476593" cy="2400771"/>
          </a:xfrm>
        </p:spPr>
        <p:txBody>
          <a:bodyPr/>
          <a:lstStyle>
            <a:lvl1pPr marL="0" indent="0">
              <a:buNone/>
              <a:defRPr sz="1008"/>
            </a:lvl1pPr>
            <a:lvl2pPr marL="287945" indent="0">
              <a:buNone/>
              <a:defRPr sz="882"/>
            </a:lvl2pPr>
            <a:lvl3pPr marL="575889" indent="0">
              <a:buNone/>
              <a:defRPr sz="756"/>
            </a:lvl3pPr>
            <a:lvl4pPr marL="863834" indent="0">
              <a:buNone/>
              <a:defRPr sz="630"/>
            </a:lvl4pPr>
            <a:lvl5pPr marL="1151778" indent="0">
              <a:buNone/>
              <a:defRPr sz="630"/>
            </a:lvl5pPr>
            <a:lvl6pPr marL="1439723" indent="0">
              <a:buNone/>
              <a:defRPr sz="630"/>
            </a:lvl6pPr>
            <a:lvl7pPr marL="1727667" indent="0">
              <a:buNone/>
              <a:defRPr sz="630"/>
            </a:lvl7pPr>
            <a:lvl8pPr marL="2015612" indent="0">
              <a:buNone/>
              <a:defRPr sz="630"/>
            </a:lvl8pPr>
            <a:lvl9pPr marL="2303556" indent="0">
              <a:buNone/>
              <a:defRPr sz="63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20F9-05E6-41C0-98BB-8E8E195FA36C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F4BAB-B35B-42D4-9277-6BCEB467D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1369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7913" y="229978"/>
            <a:ext cx="6622912" cy="834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7913" y="1149890"/>
            <a:ext cx="6622912" cy="2740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7913" y="4003618"/>
            <a:ext cx="1727716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A20F9-05E6-41C0-98BB-8E8E195FA36C}" type="datetimeFigureOut">
              <a:rPr lang="fr-FR" smtClean="0"/>
              <a:t>15/09/2022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43582" y="4003618"/>
            <a:ext cx="2591574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23109" y="4003618"/>
            <a:ext cx="1727716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F4BAB-B35B-42D4-9277-6BCEB467D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457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575889" rtl="0" eaLnBrk="1" latinLnBrk="0" hangingPunct="1">
        <a:lnSpc>
          <a:spcPct val="90000"/>
        </a:lnSpc>
        <a:spcBef>
          <a:spcPct val="0"/>
        </a:spcBef>
        <a:buNone/>
        <a:defRPr sz="27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72" indent="-143972" algn="l" defTabSz="575889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3" kern="1200">
          <a:solidFill>
            <a:schemeClr val="tx1"/>
          </a:solidFill>
          <a:latin typeface="+mn-lt"/>
          <a:ea typeface="+mn-ea"/>
          <a:cs typeface="+mn-cs"/>
        </a:defRPr>
      </a:lvl1pPr>
      <a:lvl2pPr marL="431917" indent="-143972" algn="l" defTabSz="575889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861" indent="-143972" algn="l" defTabSz="575889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806" indent="-143972" algn="l" defTabSz="575889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751" indent="-143972" algn="l" defTabSz="575889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695" indent="-143972" algn="l" defTabSz="575889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640" indent="-143972" algn="l" defTabSz="575889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584" indent="-143972" algn="l" defTabSz="575889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529" indent="-143972" algn="l" defTabSz="575889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889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45" algn="l" defTabSz="575889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889" algn="l" defTabSz="575889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834" algn="l" defTabSz="575889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778" algn="l" defTabSz="575889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723" algn="l" defTabSz="575889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667" algn="l" defTabSz="575889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612" algn="l" defTabSz="575889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556" algn="l" defTabSz="575889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framaforms.org/pleniere-corevih-arc-alpin-111022-chambery-166254206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342441" y="1594153"/>
            <a:ext cx="5444564" cy="1200329"/>
          </a:xfrm>
          <a:prstGeom prst="rect">
            <a:avLst/>
          </a:prstGeom>
          <a:solidFill>
            <a:srgbClr val="F3F3F3"/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endParaRPr lang="fr-FR" sz="1200" b="1" dirty="0" smtClean="0">
              <a:solidFill>
                <a:srgbClr val="4E2660"/>
              </a:solidFill>
            </a:endParaRPr>
          </a:p>
          <a:p>
            <a:pPr algn="ctr"/>
            <a:r>
              <a:rPr lang="fr-FR" sz="1200" b="1" dirty="0" smtClean="0">
                <a:solidFill>
                  <a:srgbClr val="4E2660"/>
                </a:solidFill>
              </a:rPr>
              <a:t>Qui sont les acteurs locaux pour mieux orienter ?</a:t>
            </a:r>
          </a:p>
          <a:p>
            <a:pPr algn="ctr"/>
            <a:r>
              <a:rPr lang="fr-FR" sz="1200" b="1" dirty="0" smtClean="0">
                <a:solidFill>
                  <a:srgbClr val="4E2660"/>
                </a:solidFill>
              </a:rPr>
              <a:t>Comment accompagner les personnes vers le soin, la prévention, les dispositifs de réduction des risques ?</a:t>
            </a:r>
          </a:p>
          <a:p>
            <a:pPr algn="ctr"/>
            <a:r>
              <a:rPr lang="fr-FR" sz="1200" b="1" dirty="0" smtClean="0">
                <a:solidFill>
                  <a:srgbClr val="4E2660"/>
                </a:solidFill>
              </a:rPr>
              <a:t>Comment est organisé le parcours de soins en addictologie?</a:t>
            </a:r>
          </a:p>
          <a:p>
            <a:pPr algn="ctr"/>
            <a:r>
              <a:rPr lang="fr-FR" sz="1200" b="1" dirty="0" smtClean="0">
                <a:solidFill>
                  <a:srgbClr val="4E2660"/>
                </a:solidFill>
              </a:rPr>
              <a:t> </a:t>
            </a:r>
            <a:endParaRPr lang="fr-FR" b="1" dirty="0" smtClean="0">
              <a:solidFill>
                <a:srgbClr val="4E266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166506"/>
            <a:ext cx="7678738" cy="400110"/>
          </a:xfrm>
          <a:prstGeom prst="rect">
            <a:avLst/>
          </a:prstGeom>
          <a:solidFill>
            <a:srgbClr val="F5CDBE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4E2660"/>
                </a:solidFill>
              </a:rPr>
              <a:t>11 octobre 2022 </a:t>
            </a:r>
            <a:r>
              <a:rPr lang="fr-FR" sz="2000" b="1" dirty="0" smtClean="0">
                <a:solidFill>
                  <a:srgbClr val="4E2660"/>
                </a:solidFill>
              </a:rPr>
              <a:t>– </a:t>
            </a:r>
            <a:r>
              <a:rPr lang="fr-FR" sz="2000" b="1" dirty="0" smtClean="0">
                <a:solidFill>
                  <a:srgbClr val="4E2660"/>
                </a:solidFill>
              </a:rPr>
              <a:t>18h-21h - Chambéry</a:t>
            </a:r>
            <a:endParaRPr lang="fr-FR" sz="2000" b="1" dirty="0">
              <a:solidFill>
                <a:srgbClr val="4E266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3950256"/>
            <a:ext cx="7678738" cy="369332"/>
          </a:xfrm>
          <a:prstGeom prst="rect">
            <a:avLst/>
          </a:prstGeom>
          <a:solidFill>
            <a:srgbClr val="52265C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www.alpesansida.fr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57" y="1222965"/>
            <a:ext cx="631690" cy="1437568"/>
          </a:xfrm>
          <a:prstGeom prst="rect">
            <a:avLst/>
          </a:prstGeom>
        </p:spPr>
      </p:pic>
      <p:pic>
        <p:nvPicPr>
          <p:cNvPr id="8" name="Picture 2" descr="logo-corevi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296" y="3317684"/>
            <a:ext cx="1238250" cy="536149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6666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502024" y="635672"/>
            <a:ext cx="7125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4E2660"/>
                </a:solidFill>
              </a:rPr>
              <a:t>Le parcours de soins en addictologie </a:t>
            </a:r>
            <a:r>
              <a:rPr lang="fr-FR" b="1" dirty="0" smtClean="0">
                <a:solidFill>
                  <a:srgbClr val="4E2660"/>
                </a:solidFill>
              </a:rPr>
              <a:t>sur </a:t>
            </a:r>
            <a:r>
              <a:rPr lang="fr-FR" b="1" dirty="0">
                <a:solidFill>
                  <a:srgbClr val="4E2660"/>
                </a:solidFill>
              </a:rPr>
              <a:t>l’arc </a:t>
            </a:r>
            <a:r>
              <a:rPr lang="fr-FR" b="1" dirty="0" smtClean="0">
                <a:solidFill>
                  <a:srgbClr val="4E2660"/>
                </a:solidFill>
              </a:rPr>
              <a:t>alpin</a:t>
            </a:r>
          </a:p>
          <a:p>
            <a:pPr algn="ctr"/>
            <a:r>
              <a:rPr lang="fr-FR" b="1" dirty="0" smtClean="0">
                <a:solidFill>
                  <a:srgbClr val="4E2660"/>
                </a:solidFill>
              </a:rPr>
              <a:t>Réunion </a:t>
            </a:r>
            <a:r>
              <a:rPr lang="fr-FR" b="1" dirty="0">
                <a:solidFill>
                  <a:srgbClr val="4E2660"/>
                </a:solidFill>
              </a:rPr>
              <a:t>plénière du COREVIH arc </a:t>
            </a:r>
            <a:r>
              <a:rPr lang="fr-FR" b="1" dirty="0" smtClean="0">
                <a:solidFill>
                  <a:srgbClr val="4E2660"/>
                </a:solidFill>
              </a:rPr>
              <a:t>alpin</a:t>
            </a:r>
            <a:endParaRPr lang="fr-FR" sz="800" b="1" dirty="0">
              <a:solidFill>
                <a:srgbClr val="4E266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81692" y="3317684"/>
            <a:ext cx="59278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Pour </a:t>
            </a:r>
            <a:r>
              <a:rPr lang="fr-FR" sz="1400" dirty="0">
                <a:solidFill>
                  <a:srgbClr val="FF0000"/>
                </a:solidFill>
              </a:rPr>
              <a:t>s’inscrire </a:t>
            </a:r>
            <a:r>
              <a:rPr lang="fr-FR" sz="1400" dirty="0" smtClean="0"/>
              <a:t>=&gt; </a:t>
            </a:r>
            <a:r>
              <a:rPr lang="fr-FR" sz="1400" dirty="0">
                <a:hlinkClick r:id="rId4"/>
              </a:rPr>
              <a:t>https://</a:t>
            </a:r>
            <a:r>
              <a:rPr lang="fr-FR" sz="1400" dirty="0" smtClean="0">
                <a:hlinkClick r:id="rId4"/>
              </a:rPr>
              <a:t>framaforms.org/pleniere-corevih-arc-alpin-111022-chambery-1662542063</a:t>
            </a:r>
            <a:endParaRPr lang="fr-FR" sz="1400" dirty="0" smtClean="0"/>
          </a:p>
          <a:p>
            <a:endParaRPr lang="fr-FR" sz="1400" dirty="0" smtClean="0"/>
          </a:p>
        </p:txBody>
      </p:sp>
    </p:spTree>
    <p:extLst>
      <p:ext uri="{BB962C8B-B14F-4D97-AF65-F5344CB8AC3E}">
        <p14:creationId xmlns:p14="http://schemas.microsoft.com/office/powerpoint/2010/main" val="19651401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2419</TotalTime>
  <Words>67</Words>
  <Application>Microsoft Office PowerPoint</Application>
  <PresentationFormat>Personnalisé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CHU Grenoble Alpes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VIH : Le traitement d'urgence en 3 points</dc:title>
  <dc:creator>Monnet-Hoel, Anne</dc:creator>
  <cp:lastModifiedBy>Monnet-Hoel, Anne</cp:lastModifiedBy>
  <cp:revision>100</cp:revision>
  <cp:lastPrinted>2022-03-08T10:45:53Z</cp:lastPrinted>
  <dcterms:created xsi:type="dcterms:W3CDTF">2020-06-12T13:09:04Z</dcterms:created>
  <dcterms:modified xsi:type="dcterms:W3CDTF">2022-09-15T10:40:19Z</dcterms:modified>
</cp:coreProperties>
</file>